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1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0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7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7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29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E29D-258F-4D6E-8FA1-2E5D57EE395C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7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Monday </a:t>
            </a:r>
            <a:r>
              <a:rPr lang="en-GB" b="1" u="sng" dirty="0" smtClean="0"/>
              <a:t>20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April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0" name="Picture 6" descr="Free Fish Tank Clipart, Download Free Clip Art, Free Clip Art o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30" y="1083981"/>
            <a:ext cx="3809227" cy="315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1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Tuesday </a:t>
            </a:r>
            <a:r>
              <a:rPr lang="en-GB" b="1" u="sng" dirty="0" smtClean="0"/>
              <a:t>21</a:t>
            </a:r>
            <a:r>
              <a:rPr lang="en-GB" b="1" u="sng" baseline="30000" dirty="0" smtClean="0"/>
              <a:t>st</a:t>
            </a:r>
            <a:r>
              <a:rPr lang="en-GB" b="1" u="sng" dirty="0" smtClean="0"/>
              <a:t> April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6" name="Picture 2" descr="21 Best Cats with glasses images | Cats, Cat wearing glasses, Cool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60" y="1111175"/>
            <a:ext cx="4271749" cy="306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Wednesday </a:t>
            </a:r>
            <a:r>
              <a:rPr lang="en-GB" b="1" u="sng" dirty="0" smtClean="0"/>
              <a:t>22</a:t>
            </a:r>
            <a:r>
              <a:rPr lang="en-GB" b="1" u="sng" baseline="30000" dirty="0" smtClean="0"/>
              <a:t>nd</a:t>
            </a:r>
            <a:r>
              <a:rPr lang="en-GB" b="1" u="sng" dirty="0" smtClean="0"/>
              <a:t> April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pic>
        <p:nvPicPr>
          <p:cNvPr id="3074" name="Picture 2" descr="B.L.Kearley Illustrations Agency - London - Jan Smith - Goat in 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754" y="1042583"/>
            <a:ext cx="4281749" cy="345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600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Thursday </a:t>
            </a:r>
            <a:r>
              <a:rPr lang="en-GB" b="1" u="sng" dirty="0" smtClean="0"/>
              <a:t>23</a:t>
            </a:r>
            <a:r>
              <a:rPr lang="en-GB" b="1" u="sng" baseline="30000" dirty="0" smtClean="0"/>
              <a:t>rd</a:t>
            </a:r>
            <a:r>
              <a:rPr lang="en-GB" b="1" u="sng" dirty="0" smtClean="0"/>
              <a:t> April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AutoShape 2" descr="The Gruffalo - “A mouse took a stroll through the deep...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The Gruffalo - “A mouse took a stroll through the deep...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012" y="1415499"/>
            <a:ext cx="4297292" cy="2912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Friday </a:t>
            </a:r>
            <a:r>
              <a:rPr lang="en-GB" b="1" u="sng" dirty="0" smtClean="0"/>
              <a:t>24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April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6" name="Picture 2" descr="What makes the seahorse so unique? - CSMonitor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611" y="1502205"/>
            <a:ext cx="3869814" cy="258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7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120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Ryan</dc:creator>
  <cp:lastModifiedBy>Kelly Ryan</cp:lastModifiedBy>
  <cp:revision>38</cp:revision>
  <dcterms:created xsi:type="dcterms:W3CDTF">2017-10-02T18:50:24Z</dcterms:created>
  <dcterms:modified xsi:type="dcterms:W3CDTF">2020-04-19T13:44:27Z</dcterms:modified>
</cp:coreProperties>
</file>