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07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9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7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7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29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E29D-258F-4D6E-8FA1-2E5D57EE395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EF78-F91B-49E6-8363-09E173E4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7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Monday </a:t>
            </a:r>
            <a:r>
              <a:rPr lang="en-GB" b="1" u="sng" dirty="0" smtClean="0"/>
              <a:t>1</a:t>
            </a:r>
            <a:r>
              <a:rPr lang="en-GB" b="1" u="sng" baseline="30000" dirty="0" smtClean="0"/>
              <a:t>st</a:t>
            </a:r>
            <a:r>
              <a:rPr lang="en-GB" b="1" u="sng" dirty="0" smtClean="0"/>
              <a:t> June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pic>
        <p:nvPicPr>
          <p:cNvPr id="1026" name="Picture 2" descr="Cartoon green caterpillar on the leaf Royalty Free Vect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886" y="1215320"/>
            <a:ext cx="4004660" cy="383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31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Tuesday </a:t>
            </a:r>
            <a:r>
              <a:rPr lang="en-GB" b="1" u="sng" dirty="0" smtClean="0"/>
              <a:t>2</a:t>
            </a:r>
            <a:r>
              <a:rPr lang="en-GB" b="1" u="sng" baseline="30000" dirty="0" smtClean="0"/>
              <a:t>nd</a:t>
            </a:r>
            <a:r>
              <a:rPr lang="en-GB" b="1" u="sng" dirty="0" smtClean="0"/>
              <a:t> </a:t>
            </a:r>
            <a:r>
              <a:rPr lang="en-GB" b="1" u="sng" dirty="0" smtClean="0"/>
              <a:t>June</a:t>
            </a:r>
            <a:endParaRPr lang="en-GB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9" name="AutoShape 4" descr="Singing Hedgehog Cliparts - Cliparts Z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Singing Hedgehog Cliparts - Cliparts Zo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8" descr="Singing Hedgehog Cliparts - Cliparts Zon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0" descr="In Year Three the dragons learned to blow fire..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12" descr="In Year Three the dragons learned to blow fire...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" name="Picture 2" descr="Jenstron: A Funny Butterfl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36" y="1223091"/>
            <a:ext cx="3312078" cy="318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7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Wednesday </a:t>
            </a:r>
            <a:r>
              <a:rPr lang="en-GB" b="1" u="sng" dirty="0" smtClean="0"/>
              <a:t>3</a:t>
            </a:r>
            <a:r>
              <a:rPr lang="en-GB" b="1" u="sng" baseline="30000" dirty="0" smtClean="0"/>
              <a:t>rd</a:t>
            </a:r>
            <a:r>
              <a:rPr lang="en-GB" b="1" u="sng" dirty="0" smtClean="0"/>
              <a:t> June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pic>
        <p:nvPicPr>
          <p:cNvPr id="12" name="Picture 2" descr="Caterpillar eat the apple Royalty Free Vector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193" y="1570765"/>
            <a:ext cx="3191237" cy="327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0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unny Butterfly Pictures 16 - 600 X 588 - WebComicms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935" y="1300238"/>
            <a:ext cx="3489495" cy="341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/>
              <a:t>Thursday </a:t>
            </a:r>
            <a:r>
              <a:rPr lang="en-GB" b="1" u="sng" dirty="0"/>
              <a:t>4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June</a:t>
            </a:r>
            <a:endParaRPr lang="en-GB" b="1" u="sng" dirty="0"/>
          </a:p>
        </p:txBody>
      </p:sp>
      <p:sp>
        <p:nvSpPr>
          <p:cNvPr id="6" name="AutoShape 2" descr="The Gruffalo - “A mouse took a stroll through the deep...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 descr="The Gruffalo - “A mouse took a stroll through the deep...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528179" y="984952"/>
            <a:ext cx="5249839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write some </a:t>
            </a:r>
            <a:r>
              <a:rPr lang="en-GB" dirty="0" smtClean="0"/>
              <a:t>words from </a:t>
            </a:r>
            <a:r>
              <a:rPr lang="en-GB" dirty="0"/>
              <a:t>the </a:t>
            </a:r>
            <a:r>
              <a:rPr lang="en-GB" dirty="0" smtClean="0"/>
              <a:t>picture?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437627" cy="6223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7210" y="4461663"/>
            <a:ext cx="11540808" cy="258532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Can you write a</a:t>
            </a:r>
            <a:r>
              <a:rPr lang="en-GB" dirty="0" smtClean="0"/>
              <a:t> sentence?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_________________________________________________________________________________________________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745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135" y="3420568"/>
            <a:ext cx="10615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0" dirty="0" smtClean="0">
              <a:latin typeface="Comic Sans MS" panose="030F0702030302020204" pitchFamily="66" charset="0"/>
            </a:endParaRPr>
          </a:p>
          <a:p>
            <a:r>
              <a:rPr lang="en-GB" sz="5000" dirty="0" smtClean="0">
                <a:latin typeface="Comic Sans MS" panose="030F0702030302020204" pitchFamily="66" charset="0"/>
              </a:rPr>
              <a:t> </a:t>
            </a:r>
            <a:endParaRPr lang="en-GB" sz="5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9"/>
            <a:ext cx="3665743" cy="11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88" y="981919"/>
            <a:ext cx="639942" cy="910048"/>
          </a:xfrm>
          <a:prstGeom prst="rect">
            <a:avLst/>
          </a:prstGeom>
        </p:spPr>
      </p:pic>
      <p:sp>
        <p:nvSpPr>
          <p:cNvPr id="3" name="AutoShape 2" descr="Image result for green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4842" y="160338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/>
              <a:t>Friday </a:t>
            </a:r>
            <a:r>
              <a:rPr lang="en-GB" b="1" u="sng" dirty="0" smtClean="0"/>
              <a:t>5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June</a:t>
            </a:r>
            <a:endParaRPr lang="en-GB" b="1" u="sng" dirty="0"/>
          </a:p>
        </p:txBody>
      </p:sp>
      <p:pic>
        <p:nvPicPr>
          <p:cNvPr id="12" name="Picture 4" descr="Funny Cartoon Butterfly Images. Clip Art Images Are On A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5101"/>
            <a:ext cx="1741714" cy="17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2549731" y="1480457"/>
            <a:ext cx="9032670" cy="4040821"/>
          </a:xfrm>
          <a:prstGeom prst="wedgeRoundRectCallout">
            <a:avLst>
              <a:gd name="adj1" fmla="val -65866"/>
              <a:gd name="adj2" fmla="val -19049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Using your life-cycle of a butterfly work (see Topic), can you label the parts of the life-cycle? </a:t>
            </a:r>
            <a:r>
              <a:rPr lang="en-GB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Remember </a:t>
            </a: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to use your </a:t>
            </a:r>
            <a:r>
              <a:rPr lang="en-GB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phonics </a:t>
            </a: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to sound out and spell words</a:t>
            </a:r>
            <a:r>
              <a:rPr lang="en-GB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For longer words, clap out the syllables and try each one at a time.</a:t>
            </a:r>
          </a:p>
          <a:p>
            <a:endParaRPr lang="en-GB" sz="2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Challenge:</a:t>
            </a:r>
            <a:r>
              <a:rPr lang="en-GB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Can you write a sentence to describe part of the life-cycle?</a:t>
            </a:r>
            <a:endParaRPr lang="en-GB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162</Words>
  <Application>Microsoft Office PowerPoint</Application>
  <PresentationFormat>Widescreen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Ryan</dc:creator>
  <cp:lastModifiedBy>Kelly Ryan</cp:lastModifiedBy>
  <cp:revision>60</cp:revision>
  <dcterms:created xsi:type="dcterms:W3CDTF">2017-10-02T18:50:24Z</dcterms:created>
  <dcterms:modified xsi:type="dcterms:W3CDTF">2020-05-31T14:32:04Z</dcterms:modified>
</cp:coreProperties>
</file>