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E29D-258F-4D6E-8FA1-2E5D57EE395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743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E29D-258F-4D6E-8FA1-2E5D57EE395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07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E29D-258F-4D6E-8FA1-2E5D57EE395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00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E29D-258F-4D6E-8FA1-2E5D57EE395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13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E29D-258F-4D6E-8FA1-2E5D57EE395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118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E29D-258F-4D6E-8FA1-2E5D57EE395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396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E29D-258F-4D6E-8FA1-2E5D57EE395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905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E29D-258F-4D6E-8FA1-2E5D57EE395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50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E29D-258F-4D6E-8FA1-2E5D57EE395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778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E29D-258F-4D6E-8FA1-2E5D57EE395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970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E29D-258F-4D6E-8FA1-2E5D57EE395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291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1E29D-258F-4D6E-8FA1-2E5D57EE395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072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8135" y="3420568"/>
            <a:ext cx="106154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000" dirty="0" smtClean="0">
              <a:latin typeface="Comic Sans MS" panose="030F0702030302020204" pitchFamily="66" charset="0"/>
            </a:endParaRPr>
          </a:p>
          <a:p>
            <a:r>
              <a:rPr lang="en-GB" sz="5000" dirty="0" smtClean="0">
                <a:latin typeface="Comic Sans MS" panose="030F0702030302020204" pitchFamily="66" charset="0"/>
              </a:rPr>
              <a:t> </a:t>
            </a:r>
            <a:endParaRPr lang="en-GB" sz="50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359"/>
            <a:ext cx="3665743" cy="1139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788" y="981919"/>
            <a:ext cx="639942" cy="910048"/>
          </a:xfrm>
          <a:prstGeom prst="rect">
            <a:avLst/>
          </a:prstGeom>
        </p:spPr>
      </p:pic>
      <p:sp>
        <p:nvSpPr>
          <p:cNvPr id="3" name="AutoShape 2" descr="Image result for green do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54842" y="160338"/>
            <a:ext cx="1142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 smtClean="0"/>
              <a:t>Monday </a:t>
            </a:r>
            <a:r>
              <a:rPr lang="en-GB" b="1" u="sng" dirty="0" smtClean="0"/>
              <a:t>4</a:t>
            </a:r>
            <a:r>
              <a:rPr lang="en-GB" b="1" u="sng" baseline="30000" dirty="0" smtClean="0"/>
              <a:t>th</a:t>
            </a:r>
            <a:r>
              <a:rPr lang="en-GB" b="1" u="sng" dirty="0" smtClean="0"/>
              <a:t> May</a:t>
            </a:r>
            <a:endParaRPr lang="en-GB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528179" y="984952"/>
            <a:ext cx="5249839" cy="286232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Can you write some </a:t>
            </a:r>
            <a:r>
              <a:rPr lang="en-GB" dirty="0" smtClean="0"/>
              <a:t>words from </a:t>
            </a:r>
            <a:r>
              <a:rPr lang="en-GB" dirty="0"/>
              <a:t>the </a:t>
            </a:r>
            <a:r>
              <a:rPr lang="en-GB" dirty="0" smtClean="0"/>
              <a:t>picture? 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37210" y="4461663"/>
            <a:ext cx="11540808" cy="2585323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Can you write a</a:t>
            </a:r>
            <a:r>
              <a:rPr lang="en-GB" dirty="0" smtClean="0"/>
              <a:t> sentence?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_________________________________________________________________________________________________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_________________________________________________________________________________________________</a:t>
            </a:r>
          </a:p>
          <a:p>
            <a:endParaRPr lang="en-GB" dirty="0"/>
          </a:p>
          <a:p>
            <a:endParaRPr lang="en-GB" dirty="0" smtClean="0"/>
          </a:p>
        </p:txBody>
      </p:sp>
      <p:pic>
        <p:nvPicPr>
          <p:cNvPr id="2050" name="Picture 2" descr="96 Best 1st Grade Writing Prompts images | Writing prompts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303" y="1300238"/>
            <a:ext cx="3442655" cy="3105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315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8135" y="3420568"/>
            <a:ext cx="106154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000" dirty="0" smtClean="0">
              <a:latin typeface="Comic Sans MS" panose="030F0702030302020204" pitchFamily="66" charset="0"/>
            </a:endParaRPr>
          </a:p>
          <a:p>
            <a:r>
              <a:rPr lang="en-GB" sz="5000" dirty="0" smtClean="0">
                <a:latin typeface="Comic Sans MS" panose="030F0702030302020204" pitchFamily="66" charset="0"/>
              </a:rPr>
              <a:t> </a:t>
            </a:r>
            <a:endParaRPr lang="en-GB" sz="50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359"/>
            <a:ext cx="3665743" cy="1139900"/>
          </a:xfrm>
          <a:prstGeom prst="rect">
            <a:avLst/>
          </a:prstGeom>
        </p:spPr>
      </p:pic>
      <p:sp>
        <p:nvSpPr>
          <p:cNvPr id="3" name="AutoShape 2" descr="Image result for green do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54842" y="160338"/>
            <a:ext cx="1142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 smtClean="0"/>
              <a:t>Tuesday </a:t>
            </a:r>
            <a:r>
              <a:rPr lang="en-GB" b="1" u="sng" dirty="0" smtClean="0"/>
              <a:t>5</a:t>
            </a:r>
            <a:r>
              <a:rPr lang="en-GB" b="1" u="sng" baseline="30000" dirty="0" smtClean="0"/>
              <a:t>th</a:t>
            </a:r>
            <a:r>
              <a:rPr lang="en-GB" b="1" u="sng" dirty="0" smtClean="0"/>
              <a:t> May</a:t>
            </a:r>
            <a:endParaRPr lang="en-GB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528179" y="984952"/>
            <a:ext cx="5249839" cy="286232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Can you write some </a:t>
            </a:r>
            <a:r>
              <a:rPr lang="en-GB" dirty="0" smtClean="0"/>
              <a:t>words from </a:t>
            </a:r>
            <a:r>
              <a:rPr lang="en-GB" dirty="0"/>
              <a:t>the </a:t>
            </a:r>
            <a:r>
              <a:rPr lang="en-GB" dirty="0" smtClean="0"/>
              <a:t>picture? 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37210" y="4461663"/>
            <a:ext cx="11540808" cy="2585323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Can you write a</a:t>
            </a:r>
            <a:r>
              <a:rPr lang="en-GB" dirty="0" smtClean="0"/>
              <a:t> sentence?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_________________________________________________________________________________________________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_________________________________________________________________________________________________</a:t>
            </a:r>
          </a:p>
          <a:p>
            <a:endParaRPr lang="en-GB" dirty="0"/>
          </a:p>
          <a:p>
            <a:endParaRPr lang="en-GB" dirty="0" smtClean="0"/>
          </a:p>
        </p:txBody>
      </p:sp>
      <p:pic>
        <p:nvPicPr>
          <p:cNvPr id="3074" name="Picture 2" descr="100 Funny Speech Topics [Informative, Persuasive] - EduBirdie.c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770" y="1438478"/>
            <a:ext cx="4268409" cy="2847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788" y="981919"/>
            <a:ext cx="639942" cy="910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7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8135" y="3420568"/>
            <a:ext cx="106154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000" dirty="0" smtClean="0">
              <a:latin typeface="Comic Sans MS" panose="030F0702030302020204" pitchFamily="66" charset="0"/>
            </a:endParaRPr>
          </a:p>
          <a:p>
            <a:r>
              <a:rPr lang="en-GB" sz="5000" dirty="0" smtClean="0">
                <a:latin typeface="Comic Sans MS" panose="030F0702030302020204" pitchFamily="66" charset="0"/>
              </a:rPr>
              <a:t> </a:t>
            </a:r>
            <a:endParaRPr lang="en-GB" sz="50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359"/>
            <a:ext cx="3665743" cy="1139900"/>
          </a:xfrm>
          <a:prstGeom prst="rect">
            <a:avLst/>
          </a:prstGeom>
        </p:spPr>
      </p:pic>
      <p:sp>
        <p:nvSpPr>
          <p:cNvPr id="3" name="AutoShape 2" descr="Image result for green do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54842" y="160338"/>
            <a:ext cx="1142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 smtClean="0"/>
              <a:t>Wednesday </a:t>
            </a:r>
            <a:r>
              <a:rPr lang="en-GB" b="1" u="sng" dirty="0" smtClean="0"/>
              <a:t>6</a:t>
            </a:r>
            <a:r>
              <a:rPr lang="en-GB" b="1" u="sng" baseline="30000" dirty="0" smtClean="0"/>
              <a:t>th</a:t>
            </a:r>
            <a:r>
              <a:rPr lang="en-GB" b="1" u="sng" dirty="0" smtClean="0"/>
              <a:t> </a:t>
            </a:r>
            <a:r>
              <a:rPr lang="en-GB" b="1" u="sng" dirty="0"/>
              <a:t>May</a:t>
            </a:r>
            <a:endParaRPr lang="en-GB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528179" y="984952"/>
            <a:ext cx="5249839" cy="286232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Can you write some </a:t>
            </a:r>
            <a:r>
              <a:rPr lang="en-GB" dirty="0" smtClean="0"/>
              <a:t>words from </a:t>
            </a:r>
            <a:r>
              <a:rPr lang="en-GB" dirty="0"/>
              <a:t>the </a:t>
            </a:r>
            <a:r>
              <a:rPr lang="en-GB" dirty="0" smtClean="0"/>
              <a:t>picture? 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37210" y="4461663"/>
            <a:ext cx="11540808" cy="2585323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Can you write a</a:t>
            </a:r>
            <a:r>
              <a:rPr lang="en-GB" dirty="0" smtClean="0"/>
              <a:t> sentence?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_________________________________________________________________________________________________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_________________________________________________________________________________________________</a:t>
            </a:r>
          </a:p>
          <a:p>
            <a:endParaRPr lang="en-GB" dirty="0"/>
          </a:p>
          <a:p>
            <a:endParaRPr lang="en-GB" dirty="0" smtClean="0"/>
          </a:p>
        </p:txBody>
      </p:sp>
      <p:pic>
        <p:nvPicPr>
          <p:cNvPr id="4098" name="Picture 2" descr="Dog reading — Stock Photo © damedeeso #741531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916" y="1269645"/>
            <a:ext cx="4487484" cy="2991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788" y="981919"/>
            <a:ext cx="639942" cy="910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07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8135" y="3420568"/>
            <a:ext cx="106154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000" dirty="0" smtClean="0">
              <a:latin typeface="Comic Sans MS" panose="030F0702030302020204" pitchFamily="66" charset="0"/>
            </a:endParaRPr>
          </a:p>
          <a:p>
            <a:r>
              <a:rPr lang="en-GB" sz="5000" dirty="0" smtClean="0">
                <a:latin typeface="Comic Sans MS" panose="030F0702030302020204" pitchFamily="66" charset="0"/>
              </a:rPr>
              <a:t> </a:t>
            </a:r>
            <a:endParaRPr lang="en-GB" sz="50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359"/>
            <a:ext cx="3665743" cy="1139900"/>
          </a:xfrm>
          <a:prstGeom prst="rect">
            <a:avLst/>
          </a:prstGeom>
        </p:spPr>
      </p:pic>
      <p:sp>
        <p:nvSpPr>
          <p:cNvPr id="3" name="AutoShape 2" descr="Image result for green do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54842" y="160338"/>
            <a:ext cx="1142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 smtClean="0"/>
              <a:t>Thursday </a:t>
            </a:r>
            <a:r>
              <a:rPr lang="en-GB" b="1" u="sng" dirty="0" smtClean="0"/>
              <a:t>7</a:t>
            </a:r>
            <a:r>
              <a:rPr lang="en-GB" b="1" u="sng" baseline="30000" dirty="0" smtClean="0"/>
              <a:t>th</a:t>
            </a:r>
            <a:r>
              <a:rPr lang="en-GB" b="1" u="sng" dirty="0" smtClean="0"/>
              <a:t> </a:t>
            </a:r>
            <a:r>
              <a:rPr lang="en-GB" b="1" u="sng" dirty="0"/>
              <a:t>May</a:t>
            </a:r>
            <a:endParaRPr lang="en-GB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528179" y="984952"/>
            <a:ext cx="5249839" cy="286232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Can you write some </a:t>
            </a:r>
            <a:r>
              <a:rPr lang="en-GB" dirty="0" smtClean="0"/>
              <a:t>words from </a:t>
            </a:r>
            <a:r>
              <a:rPr lang="en-GB" dirty="0"/>
              <a:t>the </a:t>
            </a:r>
            <a:r>
              <a:rPr lang="en-GB" dirty="0" smtClean="0"/>
              <a:t>picture? 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37210" y="4461663"/>
            <a:ext cx="11540808" cy="2585323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Can you write a</a:t>
            </a:r>
            <a:r>
              <a:rPr lang="en-GB" dirty="0" smtClean="0"/>
              <a:t> sentence?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_________________________________________________________________________________________________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_________________________________________________________________________________________________</a:t>
            </a:r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6" name="AutoShape 2" descr="The Gruffalo - “A mouse took a stroll through the deep... | Faceboo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4" descr="The Gruffalo - “A mouse took a stroll through the deep... | Facebook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788" y="981919"/>
            <a:ext cx="639942" cy="910048"/>
          </a:xfrm>
          <a:prstGeom prst="rect">
            <a:avLst/>
          </a:prstGeom>
        </p:spPr>
      </p:pic>
      <p:pic>
        <p:nvPicPr>
          <p:cNvPr id="1026" name="Picture 2" descr="a monkey mother Hold her baby | Cute animals, Animals wild, Animal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444" y="981919"/>
            <a:ext cx="3360231" cy="3395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452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8135" y="3420568"/>
            <a:ext cx="106154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000" dirty="0" smtClean="0">
              <a:latin typeface="Comic Sans MS" panose="030F0702030302020204" pitchFamily="66" charset="0"/>
            </a:endParaRPr>
          </a:p>
          <a:p>
            <a:r>
              <a:rPr lang="en-GB" sz="5000" dirty="0" smtClean="0">
                <a:latin typeface="Comic Sans MS" panose="030F0702030302020204" pitchFamily="66" charset="0"/>
              </a:rPr>
              <a:t> </a:t>
            </a:r>
            <a:endParaRPr lang="en-GB" sz="50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359"/>
            <a:ext cx="3665743" cy="1139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788" y="981919"/>
            <a:ext cx="639942" cy="910048"/>
          </a:xfrm>
          <a:prstGeom prst="rect">
            <a:avLst/>
          </a:prstGeom>
        </p:spPr>
      </p:pic>
      <p:sp>
        <p:nvSpPr>
          <p:cNvPr id="3" name="AutoShape 2" descr="Image result for green do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54842" y="160338"/>
            <a:ext cx="1142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 smtClean="0"/>
              <a:t>Friday </a:t>
            </a:r>
            <a:r>
              <a:rPr lang="en-GB" b="1" u="sng" dirty="0" smtClean="0"/>
              <a:t>8</a:t>
            </a:r>
            <a:r>
              <a:rPr lang="en-GB" b="1" u="sng" baseline="30000" dirty="0" smtClean="0"/>
              <a:t>th</a:t>
            </a:r>
            <a:r>
              <a:rPr lang="en-GB" b="1" u="sng" dirty="0" smtClean="0"/>
              <a:t> May</a:t>
            </a:r>
            <a:endParaRPr lang="en-GB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528179" y="984952"/>
            <a:ext cx="5249839" cy="286232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Can you write some </a:t>
            </a:r>
            <a:r>
              <a:rPr lang="en-GB" dirty="0" smtClean="0"/>
              <a:t>words from </a:t>
            </a:r>
            <a:r>
              <a:rPr lang="en-GB" dirty="0"/>
              <a:t>the </a:t>
            </a:r>
            <a:r>
              <a:rPr lang="en-GB" dirty="0" smtClean="0"/>
              <a:t>picture? 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37210" y="4461663"/>
            <a:ext cx="11540808" cy="2585323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Can you write a</a:t>
            </a:r>
            <a:r>
              <a:rPr lang="en-GB" dirty="0" smtClean="0"/>
              <a:t> sentence?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_________________________________________________________________________________________________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_________________________________________________________________________________________________</a:t>
            </a:r>
          </a:p>
          <a:p>
            <a:endParaRPr lang="en-GB" dirty="0"/>
          </a:p>
          <a:p>
            <a:endParaRPr lang="en-GB" dirty="0" smtClean="0"/>
          </a:p>
        </p:txBody>
      </p:sp>
      <p:pic>
        <p:nvPicPr>
          <p:cNvPr id="5122" name="Picture 2" descr="170 Best Writing pictures images in 2020 | Writing pictures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539" y="1214094"/>
            <a:ext cx="3876703" cy="2907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274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2995</TotalTime>
  <Words>120</Words>
  <Application>Microsoft Office PowerPoint</Application>
  <PresentationFormat>Widescreen</PresentationFormat>
  <Paragraphs>100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Torch Academy Gateway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Ryan</dc:creator>
  <cp:lastModifiedBy>Kelly Ryan</cp:lastModifiedBy>
  <cp:revision>46</cp:revision>
  <dcterms:created xsi:type="dcterms:W3CDTF">2017-10-02T18:50:24Z</dcterms:created>
  <dcterms:modified xsi:type="dcterms:W3CDTF">2020-05-01T13:45:34Z</dcterms:modified>
</cp:coreProperties>
</file>