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8D8E-BE64-40F9-ADEB-E4849B0A8413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D52A-6303-4EDB-8FEC-D482D07475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266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8D8E-BE64-40F9-ADEB-E4849B0A8413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D52A-6303-4EDB-8FEC-D482D07475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893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8D8E-BE64-40F9-ADEB-E4849B0A8413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D52A-6303-4EDB-8FEC-D482D07475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02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8D8E-BE64-40F9-ADEB-E4849B0A8413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D52A-6303-4EDB-8FEC-D482D07475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420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8D8E-BE64-40F9-ADEB-E4849B0A8413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D52A-6303-4EDB-8FEC-D482D07475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06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8D8E-BE64-40F9-ADEB-E4849B0A8413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D52A-6303-4EDB-8FEC-D482D07475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430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8D8E-BE64-40F9-ADEB-E4849B0A8413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D52A-6303-4EDB-8FEC-D482D07475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510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8D8E-BE64-40F9-ADEB-E4849B0A8413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D52A-6303-4EDB-8FEC-D482D07475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867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8D8E-BE64-40F9-ADEB-E4849B0A8413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D52A-6303-4EDB-8FEC-D482D07475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435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8D8E-BE64-40F9-ADEB-E4849B0A8413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D52A-6303-4EDB-8FEC-D482D07475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60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8D8E-BE64-40F9-ADEB-E4849B0A8413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D52A-6303-4EDB-8FEC-D482D07475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95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58D8E-BE64-40F9-ADEB-E4849B0A8413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DD52A-6303-4EDB-8FEC-D482D07475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685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Quick quiz…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692" y="1645096"/>
            <a:ext cx="4019550" cy="3000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2376" y="2145036"/>
            <a:ext cx="3633495" cy="22359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655" y="4835381"/>
            <a:ext cx="4829175" cy="19240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342" y="2046562"/>
            <a:ext cx="7681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latin typeface="Comic Sans MS" panose="030F0702030302020204" pitchFamily="66" charset="0"/>
              </a:rPr>
              <a:t>a. 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041" y="4807431"/>
            <a:ext cx="7841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Comic Sans MS" panose="030F0702030302020204" pitchFamily="66" charset="0"/>
              </a:rPr>
              <a:t>b</a:t>
            </a:r>
            <a:r>
              <a:rPr lang="en-GB" sz="3200" b="1" dirty="0" smtClean="0">
                <a:latin typeface="Comic Sans MS" panose="030F0702030302020204" pitchFamily="66" charset="0"/>
              </a:rPr>
              <a:t>. 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11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24303"/>
          <a:stretch/>
        </p:blipFill>
        <p:spPr>
          <a:xfrm>
            <a:off x="2012038" y="1153065"/>
            <a:ext cx="8229600" cy="44036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25083"/>
            <a:ext cx="122536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When the clock shows </a:t>
            </a:r>
            <a:r>
              <a:rPr lang="en-GB" sz="2800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quarter past </a:t>
            </a:r>
            <a:r>
              <a:rPr lang="en-GB" sz="2800" dirty="0" smtClean="0">
                <a:latin typeface="Comic Sans MS" panose="030F0702030302020204" pitchFamily="66" charset="0"/>
              </a:rPr>
              <a:t>the minute hand is on the _______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29132" y="6103033"/>
            <a:ext cx="72202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What do you notice about the hour hand? 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420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23753"/>
          <a:stretch/>
        </p:blipFill>
        <p:spPr>
          <a:xfrm>
            <a:off x="2504462" y="1209821"/>
            <a:ext cx="7431120" cy="41640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7515" y="351692"/>
            <a:ext cx="118769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When the clock shows </a:t>
            </a:r>
            <a:r>
              <a:rPr lang="en-GB" sz="2800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quarter to </a:t>
            </a:r>
            <a:r>
              <a:rPr lang="en-GB" sz="2800" dirty="0" smtClean="0">
                <a:latin typeface="Comic Sans MS" panose="030F0702030302020204" pitchFamily="66" charset="0"/>
              </a:rPr>
              <a:t>the minute hand is on the _______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29132" y="6103033"/>
            <a:ext cx="72202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What do you notice about the hour hand? 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29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51" y="0"/>
            <a:ext cx="10515600" cy="1325563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Reasoning problem: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7298" y="1325563"/>
            <a:ext cx="7357403" cy="489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349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54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Quick quiz…</vt:lpstr>
      <vt:lpstr>PowerPoint Presentation</vt:lpstr>
      <vt:lpstr>PowerPoint Presentation</vt:lpstr>
      <vt:lpstr>Reasoning problem:</vt:lpstr>
    </vt:vector>
  </TitlesOfParts>
  <Company>Torch Academy Gateway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quiz…</dc:title>
  <dc:creator>Emily Woodhouse</dc:creator>
  <cp:lastModifiedBy>Emily Woodhouse</cp:lastModifiedBy>
  <cp:revision>2</cp:revision>
  <dcterms:created xsi:type="dcterms:W3CDTF">2020-05-05T11:01:59Z</dcterms:created>
  <dcterms:modified xsi:type="dcterms:W3CDTF">2020-05-05T11:05:35Z</dcterms:modified>
</cp:coreProperties>
</file>