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9" r:id="rId4"/>
    <p:sldId id="270" r:id="rId5"/>
    <p:sldId id="271" r:id="rId6"/>
    <p:sldId id="272" r:id="rId7"/>
    <p:sldId id="267" r:id="rId8"/>
  </p:sldIdLst>
  <p:sldSz cx="9144000" cy="6858000" type="screen4x3"/>
  <p:notesSz cx="6858000" cy="9144000"/>
  <p:embeddedFontLst>
    <p:embeddedFont>
      <p:font typeface="Twinkl SemiBold" charset="0"/>
      <p:bold r:id="rId11"/>
    </p:embeddedFont>
    <p:embeddedFont>
      <p:font typeface="Sassoon Infant Rg" panose="02000503030000020003" charset="0"/>
      <p:regular r:id="rId12"/>
      <p:bold r:id="rId13"/>
    </p:embeddedFon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A6052B-2E73-48FD-B6F2-356A8AFBDFEE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ADB05A-0125-44C2-AED7-6BC84CDD2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FCB474-136C-41EF-85EB-1DF84343AEB4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8C3A4A-BF18-4263-8B81-9594D75EA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6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6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39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475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3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charset="0"/>
              </a:rPr>
              <a:t>What Is a Dinosaur?</a:t>
            </a:r>
          </a:p>
        </p:txBody>
      </p:sp>
      <p:sp>
        <p:nvSpPr>
          <p:cNvPr id="9219" name="Rectangle 5"/>
          <p:cNvSpPr>
            <a:spLocks/>
          </p:cNvSpPr>
          <p:nvPr/>
        </p:nvSpPr>
        <p:spPr bwMode="auto">
          <a:xfrm>
            <a:off x="755650" y="1279525"/>
            <a:ext cx="76327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Dinosaurs were one of several kinds of prehistoric reptiles that lived during the Mesozoic Era, the “Age of Reptiles”. They lived millions of years ago, before people.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673350"/>
            <a:ext cx="5519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charset="0"/>
              </a:rPr>
              <a:t>What Is a Dinosaur?</a:t>
            </a:r>
          </a:p>
        </p:txBody>
      </p:sp>
      <p:sp>
        <p:nvSpPr>
          <p:cNvPr id="10243" name="Rectangle 5"/>
          <p:cNvSpPr>
            <a:spLocks/>
          </p:cNvSpPr>
          <p:nvPr/>
        </p:nvSpPr>
        <p:spPr bwMode="auto">
          <a:xfrm>
            <a:off x="755650" y="1285875"/>
            <a:ext cx="7632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can’t be sure how the dinosaurs sounded, how they behaved, how they mated or what colour and pattern they were.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362200"/>
            <a:ext cx="44323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3978876" y="2334057"/>
            <a:ext cx="1186248" cy="2526434"/>
          </a:xfrm>
          <a:prstGeom prst="rect">
            <a:avLst/>
          </a:prstGeom>
          <a:noFill/>
        </p:spPr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/>
          </p:cNvSpPr>
          <p:nvPr/>
        </p:nvSpPr>
        <p:spPr bwMode="auto">
          <a:xfrm>
            <a:off x="755650" y="765175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SemiBold" charset="0"/>
              </a:rPr>
              <a:t>There were lots of different kinds of dinosaurs that</a:t>
            </a:r>
            <a:br>
              <a:rPr lang="en-GB" altLang="en-US">
                <a:solidFill>
                  <a:schemeClr val="tx1"/>
                </a:solidFill>
                <a:latin typeface="Twinkl SemiBold" charset="0"/>
              </a:rPr>
            </a:br>
            <a:r>
              <a:rPr lang="en-GB" altLang="en-US">
                <a:solidFill>
                  <a:schemeClr val="tx1"/>
                </a:solidFill>
                <a:latin typeface="Twinkl SemiBold" charset="0"/>
              </a:rPr>
              <a:t>lived at different times.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755650" y="1536700"/>
            <a:ext cx="7632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Some walked on two legs and some on four. Some could do both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Some were speedy and some were slow and lumbering.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Some had thick, bumpy skin. Some even had feathers.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Some were armour plated, some had horns, crests, spikes or frills to defend themselves.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88"/>
            <a:ext cx="3732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244975"/>
            <a:ext cx="34020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55650" y="765175"/>
            <a:ext cx="3733800" cy="5327650"/>
            <a:chOff x="755649" y="765175"/>
            <a:chExt cx="3733973" cy="5327650"/>
          </a:xfrm>
        </p:grpSpPr>
        <p:sp>
          <p:nvSpPr>
            <p:cNvPr id="2" name="Rectangle 1"/>
            <p:cNvSpPr/>
            <p:nvPr/>
          </p:nvSpPr>
          <p:spPr>
            <a:xfrm>
              <a:off x="755649" y="765175"/>
              <a:ext cx="3733973" cy="53276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Most dinosaurs were plant-eaters. These are called herbivores.</a:t>
              </a:r>
            </a:p>
          </p:txBody>
        </p:sp>
        <p:pic>
          <p:nvPicPr>
            <p:cNvPr id="1229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21"/>
            <a:stretch>
              <a:fillRect/>
            </a:stretch>
          </p:blipFill>
          <p:spPr bwMode="auto">
            <a:xfrm flipH="1">
              <a:off x="755649" y="2125515"/>
              <a:ext cx="3476865" cy="339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654550" y="765175"/>
            <a:ext cx="3733800" cy="5327650"/>
            <a:chOff x="4654378" y="765175"/>
            <a:chExt cx="3733972" cy="5327650"/>
          </a:xfrm>
        </p:grpSpPr>
        <p:sp>
          <p:nvSpPr>
            <p:cNvPr id="9" name="Rectangle 8"/>
            <p:cNvSpPr/>
            <p:nvPr/>
          </p:nvSpPr>
          <p:spPr>
            <a:xfrm>
              <a:off x="4654378" y="765175"/>
              <a:ext cx="3733972" cy="53276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Some dinosaurs were meat-eaters. These are called carnivores.</a:t>
              </a:r>
            </a:p>
          </p:txBody>
        </p:sp>
        <p:pic>
          <p:nvPicPr>
            <p:cNvPr id="1229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17"/>
            <a:stretch>
              <a:fillRect/>
            </a:stretch>
          </p:blipFill>
          <p:spPr bwMode="auto">
            <a:xfrm>
              <a:off x="5136491" y="2024166"/>
              <a:ext cx="3251859" cy="359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/>
          </p:cNvSpPr>
          <p:nvPr/>
        </p:nvSpPr>
        <p:spPr bwMode="auto">
          <a:xfrm>
            <a:off x="755650" y="765175"/>
            <a:ext cx="76327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Most dinosaurs became extinct 65 million years ago, probably because of an asteroid that hit the earth. This would have made a big change to the climate, and the dinosaurs couldn’t adapt. 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660650"/>
            <a:ext cx="59340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Twinkl SemiBold</vt:lpstr>
      <vt:lpstr>Sassoon Infant Rg</vt:lpstr>
      <vt:lpstr>Twinkl</vt:lpstr>
      <vt:lpstr>Arial</vt:lpstr>
      <vt:lpstr>Calibri</vt:lpstr>
      <vt:lpstr>Office Theme</vt:lpstr>
      <vt:lpstr>PowerPoint Presentation</vt:lpstr>
      <vt:lpstr>What Is a Dinosaur?</vt:lpstr>
      <vt:lpstr>What Is a Dinosaur?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Kelly Ryan</cp:lastModifiedBy>
  <cp:revision>6</cp:revision>
  <dcterms:created xsi:type="dcterms:W3CDTF">2018-01-08T10:49:47Z</dcterms:created>
  <dcterms:modified xsi:type="dcterms:W3CDTF">2020-06-21T20:55:06Z</dcterms:modified>
</cp:coreProperties>
</file>