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bBTIJmV43TVwl5/YoCBXQ==" hashData="K+3ASQDrbErSRUyg1ZgXKfoFyfzeEn7WGvOcW9ebxcvbPEAL1iEa5xR/cmKdi7nr6K5Wh9cI1oIGdsRnE12k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7C2E3-0C0E-48A0-AB67-806E3A880BEC}" v="46" dt="2020-03-11T15:04:18.147"/>
    <p1510:client id="{790AEC17-516C-84D8-DBFD-687C96FDF1BC}" v="170" dt="2020-03-06T11:11:47.798"/>
    <p1510:client id="{7FA6092D-0C2A-1A04-EAFA-E9B180D603FA}" v="352" dt="2020-03-06T09:55:29.394"/>
    <p1510:client id="{90DE2B9D-3E37-479B-BF69-3FA3FAB15969}" v="68" dt="2020-03-06T09:22:06.973"/>
    <p1510:client id="{94347654-BBA4-2EA7-A6FA-9E47BA8763AE}" v="128" dt="2020-03-06T10:57:12.398"/>
    <p1510:client id="{C0D16883-0673-AC9C-E964-18ED8D434DEC}" v="18" dt="2020-03-11T15:10:21.563"/>
    <p1510:client id="{CFFB3D6E-52FA-456E-B97C-2C14969170A9}" v="2" dt="2020-03-06T10:48:1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camore Class" userId="S::sycamore@rmischool.co.uk::dffea71f-61ca-40c1-8ca3-f98ffd5cf873" providerId="AD" clId="Web-{7FA6092D-0C2A-1A04-EAFA-E9B180D603FA}"/>
    <pc:docChg chg="addSld modSld">
      <pc:chgData name="Sycamore Class" userId="S::sycamore@rmischool.co.uk::dffea71f-61ca-40c1-8ca3-f98ffd5cf873" providerId="AD" clId="Web-{7FA6092D-0C2A-1A04-EAFA-E9B180D603FA}" dt="2020-03-06T09:55:29.394" v="348" actId="20577"/>
      <pc:docMkLst>
        <pc:docMk/>
      </pc:docMkLst>
      <pc:sldChg chg="addSp delSp modSp mod setBg">
        <pc:chgData name="Sycamore Class" userId="S::sycamore@rmischool.co.uk::dffea71f-61ca-40c1-8ca3-f98ffd5cf873" providerId="AD" clId="Web-{7FA6092D-0C2A-1A04-EAFA-E9B180D603FA}" dt="2020-03-06T09:38:29.046" v="144" actId="14100"/>
        <pc:sldMkLst>
          <pc:docMk/>
          <pc:sldMk cId="1761948032" sldId="257"/>
        </pc:sldMkLst>
        <pc:spChg chg="mod">
          <ac:chgData name="Sycamore Class" userId="S::sycamore@rmischool.co.uk::dffea71f-61ca-40c1-8ca3-f98ffd5cf873" providerId="AD" clId="Web-{7FA6092D-0C2A-1A04-EAFA-E9B180D603FA}" dt="2020-03-06T09:38:29.046" v="144" actId="14100"/>
          <ac:spMkLst>
            <pc:docMk/>
            <pc:sldMk cId="1761948032" sldId="257"/>
            <ac:spMk id="2" creationId="{5BC25DA3-C712-43AC-9A55-C4834825D8B7}"/>
          </ac:spMkLst>
        </pc:spChg>
        <pc:spChg chg="del">
          <ac:chgData name="Sycamore Class" userId="S::sycamore@rmischool.co.uk::dffea71f-61ca-40c1-8ca3-f98ffd5cf873" providerId="AD" clId="Web-{7FA6092D-0C2A-1A04-EAFA-E9B180D603FA}" dt="2020-03-06T09:33:05.560" v="0"/>
          <ac:spMkLst>
            <pc:docMk/>
            <pc:sldMk cId="1761948032" sldId="257"/>
            <ac:spMk id="3" creationId="{7A85C4F2-EE74-418F-9D26-02C77CF8555A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35" creationId="{FD8F1113-2E3C-46E3-B54F-B7F421EEFD11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37" creationId="{B54A4D14-513F-4121-92D3-5CCB46896211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39" creationId="{6C3411F1-AD17-499D-AFEF-2F300F6DF0F3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41" creationId="{60BF2CBE-B1E9-4C42-89DC-C35E4E651648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43" creationId="{72C95A87-DCDB-41C4-B774-744B3ECBE8CB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45" creationId="{BCB97515-32FF-43A6-A51C-B140193ABB66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47" creationId="{9C6379D3-7045-4B76-9409-6D23D753D054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49" creationId="{61B1C1DE-4201-4989-BE65-41ADC2472550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51" creationId="{806398CC-D327-4E06-838C-31119BD56F81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53" creationId="{70A741CC-E736-448A-A94E-5C8BB9711DCD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55" creationId="{7C324CDD-B30F-47DD-8627-E2171D5E8399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57" creationId="{79C8D19E-E3D6-45A6-BCA2-5918A37D7ACC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59" creationId="{43280283-E04A-43CA-BFA1-F285486A2F00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61" creationId="{38328CB6-0FC5-4AEA-BC7E-489267CB6F19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33:38.357" v="5"/>
          <ac:spMkLst>
            <pc:docMk/>
            <pc:sldMk cId="1761948032" sldId="257"/>
            <ac:spMk id="63" creationId="{138AF5D2-3A9C-4E8F-B879-36865366A1D5}"/>
          </ac:spMkLst>
        </pc:spChg>
        <pc:grpChg chg="add">
          <ac:chgData name="Sycamore Class" userId="S::sycamore@rmischool.co.uk::dffea71f-61ca-40c1-8ca3-f98ffd5cf873" providerId="AD" clId="Web-{7FA6092D-0C2A-1A04-EAFA-E9B180D603FA}" dt="2020-03-06T09:33:38.357" v="5"/>
          <ac:grpSpMkLst>
            <pc:docMk/>
            <pc:sldMk cId="1761948032" sldId="257"/>
            <ac:grpSpMk id="9" creationId="{2DAE3342-9DFC-49D4-B09C-25E310769317}"/>
          </ac:grpSpMkLst>
        </pc:grpChg>
        <pc:grpChg chg="add">
          <ac:chgData name="Sycamore Class" userId="S::sycamore@rmischool.co.uk::dffea71f-61ca-40c1-8ca3-f98ffd5cf873" providerId="AD" clId="Web-{7FA6092D-0C2A-1A04-EAFA-E9B180D603FA}" dt="2020-03-06T09:33:38.357" v="5"/>
          <ac:grpSpMkLst>
            <pc:docMk/>
            <pc:sldMk cId="1761948032" sldId="257"/>
            <ac:grpSpMk id="30" creationId="{B54F73D8-62C2-4127-9D19-01219BBB9942}"/>
          </ac:grpSpMkLst>
        </pc:grpChg>
        <pc:picChg chg="add mod ord">
          <ac:chgData name="Sycamore Class" userId="S::sycamore@rmischool.co.uk::dffea71f-61ca-40c1-8ca3-f98ffd5cf873" providerId="AD" clId="Web-{7FA6092D-0C2A-1A04-EAFA-E9B180D603FA}" dt="2020-03-06T09:33:53.732" v="7" actId="1076"/>
          <ac:picMkLst>
            <pc:docMk/>
            <pc:sldMk cId="1761948032" sldId="257"/>
            <ac:picMk id="4" creationId="{9937C603-7007-4197-A17C-77DCEA3C570C}"/>
          </ac:picMkLst>
        </pc:picChg>
      </pc:sldChg>
      <pc:sldChg chg="addSp modSp new mod setBg">
        <pc:chgData name="Sycamore Class" userId="S::sycamore@rmischool.co.uk::dffea71f-61ca-40c1-8ca3-f98ffd5cf873" providerId="AD" clId="Web-{7FA6092D-0C2A-1A04-EAFA-E9B180D603FA}" dt="2020-03-06T09:46:30.454" v="319" actId="1076"/>
        <pc:sldMkLst>
          <pc:docMk/>
          <pc:sldMk cId="171587970" sldId="258"/>
        </pc:sldMkLst>
        <pc:spChg chg="mod">
          <ac:chgData name="Sycamore Class" userId="S::sycamore@rmischool.co.uk::dffea71f-61ca-40c1-8ca3-f98ffd5cf873" providerId="AD" clId="Web-{7FA6092D-0C2A-1A04-EAFA-E9B180D603FA}" dt="2020-03-06T09:46:30.454" v="319" actId="1076"/>
          <ac:spMkLst>
            <pc:docMk/>
            <pc:sldMk cId="171587970" sldId="258"/>
            <ac:spMk id="2" creationId="{B4F199E0-881B-4DE9-BC09-B01724B94D22}"/>
          </ac:spMkLst>
        </pc:spChg>
        <pc:spChg chg="mod">
          <ac:chgData name="Sycamore Class" userId="S::sycamore@rmischool.co.uk::dffea71f-61ca-40c1-8ca3-f98ffd5cf873" providerId="AD" clId="Web-{7FA6092D-0C2A-1A04-EAFA-E9B180D603FA}" dt="2020-03-06T09:46:22.282" v="314" actId="14100"/>
          <ac:spMkLst>
            <pc:docMk/>
            <pc:sldMk cId="171587970" sldId="258"/>
            <ac:spMk id="3" creationId="{D4D448A6-1E23-4DA5-9694-6F4A833AEBC4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46:08.595" v="306"/>
          <ac:spMkLst>
            <pc:docMk/>
            <pc:sldMk cId="171587970" sldId="258"/>
            <ac:spMk id="9" creationId="{8334A2EF-69D9-41C1-9876-91D7FCF7C3C4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46:08.595" v="306"/>
          <ac:spMkLst>
            <pc:docMk/>
            <pc:sldMk cId="171587970" sldId="258"/>
            <ac:spMk id="32" creationId="{C8CA0C52-5ACA-4F17-AA4A-312E0E110981}"/>
          </ac:spMkLst>
        </pc:spChg>
        <pc:spChg chg="add">
          <ac:chgData name="Sycamore Class" userId="S::sycamore@rmischool.co.uk::dffea71f-61ca-40c1-8ca3-f98ffd5cf873" providerId="AD" clId="Web-{7FA6092D-0C2A-1A04-EAFA-E9B180D603FA}" dt="2020-03-06T09:46:08.595" v="306"/>
          <ac:spMkLst>
            <pc:docMk/>
            <pc:sldMk cId="171587970" sldId="258"/>
            <ac:spMk id="34" creationId="{4F37E7FB-7372-47E3-914E-7CF7E94B1C49}"/>
          </ac:spMkLst>
        </pc:spChg>
        <pc:grpChg chg="add">
          <ac:chgData name="Sycamore Class" userId="S::sycamore@rmischool.co.uk::dffea71f-61ca-40c1-8ca3-f98ffd5cf873" providerId="AD" clId="Web-{7FA6092D-0C2A-1A04-EAFA-E9B180D603FA}" dt="2020-03-06T09:46:08.595" v="306"/>
          <ac:grpSpMkLst>
            <pc:docMk/>
            <pc:sldMk cId="171587970" sldId="258"/>
            <ac:grpSpMk id="11" creationId="{874C0C03-1202-4DC9-BA33-998DDFB3FB89}"/>
          </ac:grpSpMkLst>
        </pc:grpChg>
        <pc:picChg chg="add mod">
          <ac:chgData name="Sycamore Class" userId="S::sycamore@rmischool.co.uk::dffea71f-61ca-40c1-8ca3-f98ffd5cf873" providerId="AD" clId="Web-{7FA6092D-0C2A-1A04-EAFA-E9B180D603FA}" dt="2020-03-06T09:46:08.595" v="306"/>
          <ac:picMkLst>
            <pc:docMk/>
            <pc:sldMk cId="171587970" sldId="258"/>
            <ac:picMk id="4" creationId="{C92997ED-F79A-43CD-9ACA-BB1B00039C8F}"/>
          </ac:picMkLst>
        </pc:picChg>
      </pc:sldChg>
      <pc:sldChg chg="modSp new">
        <pc:chgData name="Sycamore Class" userId="S::sycamore@rmischool.co.uk::dffea71f-61ca-40c1-8ca3-f98ffd5cf873" providerId="AD" clId="Web-{7FA6092D-0C2A-1A04-EAFA-E9B180D603FA}" dt="2020-03-06T09:55:29.394" v="347" actId="20577"/>
        <pc:sldMkLst>
          <pc:docMk/>
          <pc:sldMk cId="2748342859" sldId="259"/>
        </pc:sldMkLst>
        <pc:spChg chg="mod">
          <ac:chgData name="Sycamore Class" userId="S::sycamore@rmischool.co.uk::dffea71f-61ca-40c1-8ca3-f98ffd5cf873" providerId="AD" clId="Web-{7FA6092D-0C2A-1A04-EAFA-E9B180D603FA}" dt="2020-03-06T09:55:29.394" v="347" actId="20577"/>
          <ac:spMkLst>
            <pc:docMk/>
            <pc:sldMk cId="2748342859" sldId="259"/>
            <ac:spMk id="3" creationId="{21D3D88B-CFB9-4A0B-8930-0BEEB388602B}"/>
          </ac:spMkLst>
        </pc:spChg>
      </pc:sldChg>
    </pc:docChg>
  </pc:docChgLst>
  <pc:docChgLst>
    <pc:chgData name="Sycamore Class" userId="S::sycamore@rmischool.co.uk::dffea71f-61ca-40c1-8ca3-f98ffd5cf873" providerId="AD" clId="Web-{0147C2E3-0C0E-48A0-AB67-806E3A880BEC}"/>
    <pc:docChg chg="modSld">
      <pc:chgData name="Sycamore Class" userId="S::sycamore@rmischool.co.uk::dffea71f-61ca-40c1-8ca3-f98ffd5cf873" providerId="AD" clId="Web-{0147C2E3-0C0E-48A0-AB67-806E3A880BEC}" dt="2020-03-11T15:04:18.147" v="45" actId="20577"/>
      <pc:docMkLst>
        <pc:docMk/>
      </pc:docMkLst>
      <pc:sldChg chg="modSp">
        <pc:chgData name="Sycamore Class" userId="S::sycamore@rmischool.co.uk::dffea71f-61ca-40c1-8ca3-f98ffd5cf873" providerId="AD" clId="Web-{0147C2E3-0C0E-48A0-AB67-806E3A880BEC}" dt="2020-03-11T15:04:18.147" v="44" actId="20577"/>
        <pc:sldMkLst>
          <pc:docMk/>
          <pc:sldMk cId="59535150" sldId="260"/>
        </pc:sldMkLst>
        <pc:spChg chg="mod">
          <ac:chgData name="Sycamore Class" userId="S::sycamore@rmischool.co.uk::dffea71f-61ca-40c1-8ca3-f98ffd5cf873" providerId="AD" clId="Web-{0147C2E3-0C0E-48A0-AB67-806E3A880BEC}" dt="2020-03-11T15:04:18.147" v="44" actId="20577"/>
          <ac:spMkLst>
            <pc:docMk/>
            <pc:sldMk cId="59535150" sldId="260"/>
            <ac:spMk id="3" creationId="{AB5E49C3-E5B5-4153-8EDA-FD4AB4992924}"/>
          </ac:spMkLst>
        </pc:spChg>
      </pc:sldChg>
    </pc:docChg>
  </pc:docChgLst>
  <pc:docChgLst>
    <pc:chgData name="Sycamore Class" userId="S::sycamore@rmischool.co.uk::dffea71f-61ca-40c1-8ca3-f98ffd5cf873" providerId="AD" clId="Web-{790AEC17-516C-84D8-DBFD-687C96FDF1BC}"/>
    <pc:docChg chg="modSld">
      <pc:chgData name="Sycamore Class" userId="S::sycamore@rmischool.co.uk::dffea71f-61ca-40c1-8ca3-f98ffd5cf873" providerId="AD" clId="Web-{790AEC17-516C-84D8-DBFD-687C96FDF1BC}" dt="2020-03-06T11:11:47.798" v="169" actId="20577"/>
      <pc:docMkLst>
        <pc:docMk/>
      </pc:docMkLst>
      <pc:sldChg chg="modSp">
        <pc:chgData name="Sycamore Class" userId="S::sycamore@rmischool.co.uk::dffea71f-61ca-40c1-8ca3-f98ffd5cf873" providerId="AD" clId="Web-{790AEC17-516C-84D8-DBFD-687C96FDF1BC}" dt="2020-03-06T11:11:47.798" v="168" actId="20577"/>
        <pc:sldMkLst>
          <pc:docMk/>
          <pc:sldMk cId="59535150" sldId="260"/>
        </pc:sldMkLst>
        <pc:spChg chg="mod">
          <ac:chgData name="Sycamore Class" userId="S::sycamore@rmischool.co.uk::dffea71f-61ca-40c1-8ca3-f98ffd5cf873" providerId="AD" clId="Web-{790AEC17-516C-84D8-DBFD-687C96FDF1BC}" dt="2020-03-06T11:05:27.717" v="16" actId="20577"/>
          <ac:spMkLst>
            <pc:docMk/>
            <pc:sldMk cId="59535150" sldId="260"/>
            <ac:spMk id="2" creationId="{2DEF467C-6064-4EE7-9A5F-927EE15E8AEB}"/>
          </ac:spMkLst>
        </pc:spChg>
        <pc:spChg chg="mod">
          <ac:chgData name="Sycamore Class" userId="S::sycamore@rmischool.co.uk::dffea71f-61ca-40c1-8ca3-f98ffd5cf873" providerId="AD" clId="Web-{790AEC17-516C-84D8-DBFD-687C96FDF1BC}" dt="2020-03-06T11:11:47.798" v="168" actId="20577"/>
          <ac:spMkLst>
            <pc:docMk/>
            <pc:sldMk cId="59535150" sldId="260"/>
            <ac:spMk id="3" creationId="{AB5E49C3-E5B5-4153-8EDA-FD4AB4992924}"/>
          </ac:spMkLst>
        </pc:spChg>
      </pc:sldChg>
    </pc:docChg>
  </pc:docChgLst>
  <pc:docChgLst>
    <pc:chgData name="Sycamore Class" userId="S::sycamore@rmischool.co.uk::dffea71f-61ca-40c1-8ca3-f98ffd5cf873" providerId="AD" clId="Web-{90DE2B9D-3E37-479B-BF69-3FA3FAB15969}"/>
    <pc:docChg chg="addSld modSld">
      <pc:chgData name="Sycamore Class" userId="S::sycamore@rmischool.co.uk::dffea71f-61ca-40c1-8ca3-f98ffd5cf873" providerId="AD" clId="Web-{90DE2B9D-3E37-479B-BF69-3FA3FAB15969}" dt="2020-03-06T09:22:06.973" v="66"/>
      <pc:docMkLst>
        <pc:docMk/>
      </pc:docMkLst>
      <pc:sldChg chg="modSp">
        <pc:chgData name="Sycamore Class" userId="S::sycamore@rmischool.co.uk::dffea71f-61ca-40c1-8ca3-f98ffd5cf873" providerId="AD" clId="Web-{90DE2B9D-3E37-479B-BF69-3FA3FAB15969}" dt="2020-03-06T09:21:11.926" v="63" actId="20577"/>
        <pc:sldMkLst>
          <pc:docMk/>
          <pc:sldMk cId="4262868419" sldId="256"/>
        </pc:sldMkLst>
        <pc:spChg chg="mod">
          <ac:chgData name="Sycamore Class" userId="S::sycamore@rmischool.co.uk::dffea71f-61ca-40c1-8ca3-f98ffd5cf873" providerId="AD" clId="Web-{90DE2B9D-3E37-479B-BF69-3FA3FAB15969}" dt="2020-03-06T09:19:51.410" v="31" actId="20577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Sycamore Class" userId="S::sycamore@rmischool.co.uk::dffea71f-61ca-40c1-8ca3-f98ffd5cf873" providerId="AD" clId="Web-{90DE2B9D-3E37-479B-BF69-3FA3FAB15969}" dt="2020-03-06T09:21:11.926" v="63" actId="20577"/>
          <ac:spMkLst>
            <pc:docMk/>
            <pc:sldMk cId="4262868419" sldId="256"/>
            <ac:spMk id="3" creationId="{F4C8D8C1-1062-49B2-BB56-D9F8E5DA6EB6}"/>
          </ac:spMkLst>
        </pc:spChg>
      </pc:sldChg>
      <pc:sldChg chg="new">
        <pc:chgData name="Sycamore Class" userId="S::sycamore@rmischool.co.uk::dffea71f-61ca-40c1-8ca3-f98ffd5cf873" providerId="AD" clId="Web-{90DE2B9D-3E37-479B-BF69-3FA3FAB15969}" dt="2020-03-06T09:22:06.973" v="66"/>
        <pc:sldMkLst>
          <pc:docMk/>
          <pc:sldMk cId="1761948032" sldId="257"/>
        </pc:sldMkLst>
      </pc:sldChg>
    </pc:docChg>
  </pc:docChgLst>
  <pc:docChgLst>
    <pc:chgData name="Sycamore Class" userId="S::sycamore@rmischool.co.uk::dffea71f-61ca-40c1-8ca3-f98ffd5cf873" providerId="AD" clId="Web-{C0D16883-0673-AC9C-E964-18ED8D434DEC}"/>
    <pc:docChg chg="modSld">
      <pc:chgData name="Sycamore Class" userId="S::sycamore@rmischool.co.uk::dffea71f-61ca-40c1-8ca3-f98ffd5cf873" providerId="AD" clId="Web-{C0D16883-0673-AC9C-E964-18ED8D434DEC}" dt="2020-03-11T15:10:21.563" v="17"/>
      <pc:docMkLst>
        <pc:docMk/>
      </pc:docMkLst>
      <pc:sldChg chg="modSp mod setBg">
        <pc:chgData name="Sycamore Class" userId="S::sycamore@rmischool.co.uk::dffea71f-61ca-40c1-8ca3-f98ffd5cf873" providerId="AD" clId="Web-{C0D16883-0673-AC9C-E964-18ED8D434DEC}" dt="2020-03-11T15:10:21.563" v="17"/>
        <pc:sldMkLst>
          <pc:docMk/>
          <pc:sldMk cId="4262868419" sldId="256"/>
        </pc:sldMkLst>
        <pc:spChg chg="mod">
          <ac:chgData name="Sycamore Class" userId="S::sycamore@rmischool.co.uk::dffea71f-61ca-40c1-8ca3-f98ffd5cf873" providerId="AD" clId="Web-{C0D16883-0673-AC9C-E964-18ED8D434DEC}" dt="2020-03-11T15:10:21.438" v="15" actId="20577"/>
          <ac:spMkLst>
            <pc:docMk/>
            <pc:sldMk cId="4262868419" sldId="256"/>
            <ac:spMk id="2" creationId="{70752FD7-76EF-4EBF-8807-5A08A9C8EA09}"/>
          </ac:spMkLst>
        </pc:spChg>
      </pc:sldChg>
      <pc:sldChg chg="mod setBg">
        <pc:chgData name="Sycamore Class" userId="S::sycamore@rmischool.co.uk::dffea71f-61ca-40c1-8ca3-f98ffd5cf873" providerId="AD" clId="Web-{C0D16883-0673-AC9C-E964-18ED8D434DEC}" dt="2020-03-11T15:09:23.422" v="3"/>
        <pc:sldMkLst>
          <pc:docMk/>
          <pc:sldMk cId="1761948032" sldId="257"/>
        </pc:sldMkLst>
      </pc:sldChg>
      <pc:sldChg chg="mod setBg">
        <pc:chgData name="Sycamore Class" userId="S::sycamore@rmischool.co.uk::dffea71f-61ca-40c1-8ca3-f98ffd5cf873" providerId="AD" clId="Web-{C0D16883-0673-AC9C-E964-18ED8D434DEC}" dt="2020-03-11T15:09:03.188" v="2"/>
        <pc:sldMkLst>
          <pc:docMk/>
          <pc:sldMk cId="171587970" sldId="258"/>
        </pc:sldMkLst>
      </pc:sldChg>
      <pc:sldChg chg="mod setBg">
        <pc:chgData name="Sycamore Class" userId="S::sycamore@rmischool.co.uk::dffea71f-61ca-40c1-8ca3-f98ffd5cf873" providerId="AD" clId="Web-{C0D16883-0673-AC9C-E964-18ED8D434DEC}" dt="2020-03-11T15:08:51.422" v="1"/>
        <pc:sldMkLst>
          <pc:docMk/>
          <pc:sldMk cId="2748342859" sldId="259"/>
        </pc:sldMkLst>
      </pc:sldChg>
      <pc:sldChg chg="mod setBg">
        <pc:chgData name="Sycamore Class" userId="S::sycamore@rmischool.co.uk::dffea71f-61ca-40c1-8ca3-f98ffd5cf873" providerId="AD" clId="Web-{C0D16883-0673-AC9C-E964-18ED8D434DEC}" dt="2020-03-11T15:08:36.328" v="0"/>
        <pc:sldMkLst>
          <pc:docMk/>
          <pc:sldMk cId="59535150" sldId="260"/>
        </pc:sldMkLst>
      </pc:sldChg>
    </pc:docChg>
  </pc:docChgLst>
  <pc:docChgLst>
    <pc:chgData name="Sycamore Class" userId="S::sycamore@rmischool.co.uk::dffea71f-61ca-40c1-8ca3-f98ffd5cf873" providerId="AD" clId="Web-{CFFB3D6E-52FA-456E-B97C-2C14969170A9}"/>
    <pc:docChg chg="modSld">
      <pc:chgData name="Sycamore Class" userId="S::sycamore@rmischool.co.uk::dffea71f-61ca-40c1-8ca3-f98ffd5cf873" providerId="AD" clId="Web-{CFFB3D6E-52FA-456E-B97C-2C14969170A9}" dt="2020-03-06T10:48:19.385" v="1" actId="20577"/>
      <pc:docMkLst>
        <pc:docMk/>
      </pc:docMkLst>
      <pc:sldChg chg="modSp">
        <pc:chgData name="Sycamore Class" userId="S::sycamore@rmischool.co.uk::dffea71f-61ca-40c1-8ca3-f98ffd5cf873" providerId="AD" clId="Web-{CFFB3D6E-52FA-456E-B97C-2C14969170A9}" dt="2020-03-06T10:48:19.385" v="0" actId="20577"/>
        <pc:sldMkLst>
          <pc:docMk/>
          <pc:sldMk cId="2748342859" sldId="259"/>
        </pc:sldMkLst>
        <pc:spChg chg="mod">
          <ac:chgData name="Sycamore Class" userId="S::sycamore@rmischool.co.uk::dffea71f-61ca-40c1-8ca3-f98ffd5cf873" providerId="AD" clId="Web-{CFFB3D6E-52FA-456E-B97C-2C14969170A9}" dt="2020-03-06T10:48:19.385" v="0" actId="20577"/>
          <ac:spMkLst>
            <pc:docMk/>
            <pc:sldMk cId="2748342859" sldId="259"/>
            <ac:spMk id="3" creationId="{21D3D88B-CFB9-4A0B-8930-0BEEB388602B}"/>
          </ac:spMkLst>
        </pc:spChg>
      </pc:sldChg>
    </pc:docChg>
  </pc:docChgLst>
  <pc:docChgLst>
    <pc:chgData name="Sycamore Class" userId="S::sycamore@rmischool.co.uk::dffea71f-61ca-40c1-8ca3-f98ffd5cf873" providerId="AD" clId="Web-{94347654-BBA4-2EA7-A6FA-9E47BA8763AE}"/>
    <pc:docChg chg="addSld modSld">
      <pc:chgData name="Sycamore Class" userId="S::sycamore@rmischool.co.uk::dffea71f-61ca-40c1-8ca3-f98ffd5cf873" providerId="AD" clId="Web-{94347654-BBA4-2EA7-A6FA-9E47BA8763AE}" dt="2020-03-06T10:57:12.398" v="126"/>
      <pc:docMkLst>
        <pc:docMk/>
      </pc:docMkLst>
      <pc:sldChg chg="addSp delSp modSp mod setBg">
        <pc:chgData name="Sycamore Class" userId="S::sycamore@rmischool.co.uk::dffea71f-61ca-40c1-8ca3-f98ffd5cf873" providerId="AD" clId="Web-{94347654-BBA4-2EA7-A6FA-9E47BA8763AE}" dt="2020-03-06T10:57:11.867" v="124" actId="20577"/>
        <pc:sldMkLst>
          <pc:docMk/>
          <pc:sldMk cId="2748342859" sldId="259"/>
        </pc:sldMkLst>
        <pc:spChg chg="mod">
          <ac:chgData name="Sycamore Class" userId="S::sycamore@rmischool.co.uk::dffea71f-61ca-40c1-8ca3-f98ffd5cf873" providerId="AD" clId="Web-{94347654-BBA4-2EA7-A6FA-9E47BA8763AE}" dt="2020-03-06T10:53:20.713" v="57" actId="20577"/>
          <ac:spMkLst>
            <pc:docMk/>
            <pc:sldMk cId="2748342859" sldId="259"/>
            <ac:spMk id="2" creationId="{943E4E3B-9FDE-48D2-A3D5-0FB46BC449F9}"/>
          </ac:spMkLst>
        </pc:spChg>
        <pc:spChg chg="del">
          <ac:chgData name="Sycamore Class" userId="S::sycamore@rmischool.co.uk::dffea71f-61ca-40c1-8ca3-f98ffd5cf873" providerId="AD" clId="Web-{94347654-BBA4-2EA7-A6FA-9E47BA8763AE}" dt="2020-03-06T10:53:01.462" v="0"/>
          <ac:spMkLst>
            <pc:docMk/>
            <pc:sldMk cId="2748342859" sldId="259"/>
            <ac:spMk id="3" creationId="{21D3D88B-CFB9-4A0B-8930-0BEEB388602B}"/>
          </ac:spMkLst>
        </pc:spChg>
        <pc:spChg chg="add mod">
          <ac:chgData name="Sycamore Class" userId="S::sycamore@rmischool.co.uk::dffea71f-61ca-40c1-8ca3-f98ffd5cf873" providerId="AD" clId="Web-{94347654-BBA4-2EA7-A6FA-9E47BA8763AE}" dt="2020-03-06T10:57:11.867" v="124" actId="20577"/>
          <ac:spMkLst>
            <pc:docMk/>
            <pc:sldMk cId="2748342859" sldId="259"/>
            <ac:spMk id="8" creationId="{33B97791-06D4-4691-8170-BBEB236226A5}"/>
          </ac:spMkLst>
        </pc:spChg>
        <pc:spChg chg="add">
          <ac:chgData name="Sycamore Class" userId="S::sycamore@rmischool.co.uk::dffea71f-61ca-40c1-8ca3-f98ffd5cf873" providerId="AD" clId="Web-{94347654-BBA4-2EA7-A6FA-9E47BA8763AE}" dt="2020-03-06T10:53:08.727" v="2"/>
          <ac:spMkLst>
            <pc:docMk/>
            <pc:sldMk cId="2748342859" sldId="259"/>
            <ac:spMk id="11" creationId="{48CAE4AE-A9DF-45AF-9A9C-1712BC63418E}"/>
          </ac:spMkLst>
        </pc:spChg>
        <pc:spChg chg="add">
          <ac:chgData name="Sycamore Class" userId="S::sycamore@rmischool.co.uk::dffea71f-61ca-40c1-8ca3-f98ffd5cf873" providerId="AD" clId="Web-{94347654-BBA4-2EA7-A6FA-9E47BA8763AE}" dt="2020-03-06T10:53:08.727" v="2"/>
          <ac:spMkLst>
            <pc:docMk/>
            <pc:sldMk cId="2748342859" sldId="259"/>
            <ac:spMk id="36" creationId="{E972DE0D-2E53-4159-ABD3-C601524262C2}"/>
          </ac:spMkLst>
        </pc:spChg>
        <pc:grpChg chg="add">
          <ac:chgData name="Sycamore Class" userId="S::sycamore@rmischool.co.uk::dffea71f-61ca-40c1-8ca3-f98ffd5cf873" providerId="AD" clId="Web-{94347654-BBA4-2EA7-A6FA-9E47BA8763AE}" dt="2020-03-06T10:53:08.727" v="2"/>
          <ac:grpSpMkLst>
            <pc:docMk/>
            <pc:sldMk cId="2748342859" sldId="259"/>
            <ac:grpSpMk id="13" creationId="{6C272060-BC98-4C91-A58F-4DFEC566CF7F}"/>
          </ac:grpSpMkLst>
        </pc:grpChg>
        <pc:picChg chg="add mod ord">
          <ac:chgData name="Sycamore Class" userId="S::sycamore@rmischool.co.uk::dffea71f-61ca-40c1-8ca3-f98ffd5cf873" providerId="AD" clId="Web-{94347654-BBA4-2EA7-A6FA-9E47BA8763AE}" dt="2020-03-06T10:53:08.727" v="2"/>
          <ac:picMkLst>
            <pc:docMk/>
            <pc:sldMk cId="2748342859" sldId="259"/>
            <ac:picMk id="4" creationId="{9EB61BB9-4CA6-4148-A605-F327B69168CD}"/>
          </ac:picMkLst>
        </pc:picChg>
      </pc:sldChg>
      <pc:sldChg chg="new">
        <pc:chgData name="Sycamore Class" userId="S::sycamore@rmischool.co.uk::dffea71f-61ca-40c1-8ca3-f98ffd5cf873" providerId="AD" clId="Web-{94347654-BBA4-2EA7-A6FA-9E47BA8763AE}" dt="2020-03-06T10:57:12.398" v="126"/>
        <pc:sldMkLst>
          <pc:docMk/>
          <pc:sldMk cId="5953515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err="1">
                <a:cs typeface="Calibri Light"/>
              </a:rPr>
              <a:t>Hedgehogs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tr-TR" err="1"/>
              <a:t>Anna</a:t>
            </a:r>
            <a:r>
              <a:rPr lang="tr-TR"/>
              <a:t> </a:t>
            </a:r>
            <a:r>
              <a:rPr lang="tr-TR" err="1"/>
              <a:t>and</a:t>
            </a:r>
            <a:r>
              <a:rPr lang="tr-TR"/>
              <a:t> </a:t>
            </a:r>
            <a:r>
              <a:rPr lang="tr-TR" err="1"/>
              <a:t>oscar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DAE3342-9DFC-49D4-B09C-25E310769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E49E0D20-8423-4612-99A5-14AEF8F6B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57C2C108-5A30-48CA-9203-56747AEB7B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1A343912-2EFC-408E-A862-5C9BF108D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AA50D1CF-9DAE-4CF6-B829-E66CEE9D5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FE5799A4-0568-433E-BF41-752CF516A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CDBB86ED-F16F-4C28-BDD5-72D771176F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3347939E-8B76-4CFC-B2EC-63A7E2278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A1DD132-02E4-4CD3-B496-BFF924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710BDA52-A7D7-4E4E-9F36-EC8F983EA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B1BDF852-319F-42B8-9A50-7C9A9387C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3AACE376-C01E-4F1F-91B7-39D0274BF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7F612F4C-050E-459D-9771-ED088374A5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94E4211B-3E41-4905-8F4E-76811B9E5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6AEC87EE-0CB8-43DE-8FEB-4586A92E8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277C1C5D-7BDC-47E4-8B81-C3C4AE94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="" xmlns:a16="http://schemas.microsoft.com/office/drawing/2014/main" id="{7A2A6EF8-9768-4478-9CD3-DFA547CEFC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="" xmlns:a16="http://schemas.microsoft.com/office/drawing/2014/main" id="{1FD9091C-E8FA-4ADA-937F-A74426ED1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B69923E7-63C4-47CE-956E-09D384D4FE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="" xmlns:a16="http://schemas.microsoft.com/office/drawing/2014/main" id="{A2576784-872E-494C-A041-0E346226B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54F73D8-62C2-4127-9D19-01219BBB9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FD8CA02-9BE5-4B82-8129-6EF618402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01515E68-030C-4313-B300-35253163D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937725F-1DDF-4225-937E-106DBB047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="" xmlns:a16="http://schemas.microsoft.com/office/drawing/2014/main" id="{FD8F1113-2E3C-46E3-B54F-B7F421EEF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="" xmlns:a16="http://schemas.microsoft.com/office/drawing/2014/main" id="{B54A4D14-513F-4121-92D3-5CCB4689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="" xmlns:a16="http://schemas.microsoft.com/office/drawing/2014/main" id="{6C3411F1-AD17-499D-AFEF-2F300F6DF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7">
            <a:extLst>
              <a:ext uri="{FF2B5EF4-FFF2-40B4-BE49-F238E27FC236}">
                <a16:creationId xmlns="" xmlns:a16="http://schemas.microsoft.com/office/drawing/2014/main" id="{60BF2CBE-B1E9-4C42-89DC-C35E4E651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">
            <a:extLst>
              <a:ext uri="{FF2B5EF4-FFF2-40B4-BE49-F238E27FC236}">
                <a16:creationId xmlns="" xmlns:a16="http://schemas.microsoft.com/office/drawing/2014/main" id="{72C95A87-DCDB-41C4-B774-744B3ECBE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>
            <a:extLst>
              <a:ext uri="{FF2B5EF4-FFF2-40B4-BE49-F238E27FC236}">
                <a16:creationId xmlns="" xmlns:a16="http://schemas.microsoft.com/office/drawing/2014/main" id="{BCB97515-32FF-43A6-A51C-B140193AB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">
            <a:extLst>
              <a:ext uri="{FF2B5EF4-FFF2-40B4-BE49-F238E27FC236}">
                <a16:creationId xmlns="" xmlns:a16="http://schemas.microsoft.com/office/drawing/2014/main" id="{9C6379D3-7045-4B76-9409-6D23D753D0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2">
            <a:extLst>
              <a:ext uri="{FF2B5EF4-FFF2-40B4-BE49-F238E27FC236}">
                <a16:creationId xmlns="" xmlns:a16="http://schemas.microsoft.com/office/drawing/2014/main" id="{61B1C1DE-4201-4989-BE65-41ADC24725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4">
            <a:extLst>
              <a:ext uri="{FF2B5EF4-FFF2-40B4-BE49-F238E27FC236}">
                <a16:creationId xmlns="" xmlns:a16="http://schemas.microsoft.com/office/drawing/2014/main" id="{806398CC-D327-4E06-838C-31119BD56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="" xmlns:a16="http://schemas.microsoft.com/office/drawing/2014/main" id="{70A741CC-E736-448A-A94E-5C8BB9711D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1">
            <a:extLst>
              <a:ext uri="{FF2B5EF4-FFF2-40B4-BE49-F238E27FC236}">
                <a16:creationId xmlns="" xmlns:a16="http://schemas.microsoft.com/office/drawing/2014/main" id="{7C324CDD-B30F-47DD-8627-E2171D5E8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1">
            <a:extLst>
              <a:ext uri="{FF2B5EF4-FFF2-40B4-BE49-F238E27FC236}">
                <a16:creationId xmlns="" xmlns:a16="http://schemas.microsoft.com/office/drawing/2014/main" id="{79C8D19E-E3D6-45A6-BCA2-5918A37D7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25DA3-C712-43AC-9A55-C4834825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52" y="615010"/>
            <a:ext cx="5229749" cy="1950620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  <a:cs typeface="Calibri Light"/>
              </a:rPr>
              <a:t>Baby hedgehogs are called hoglets and they  have no fur when they are a baby.</a:t>
            </a:r>
          </a:p>
        </p:txBody>
      </p:sp>
      <p:sp>
        <p:nvSpPr>
          <p:cNvPr id="59" name="Freeform 22">
            <a:extLst>
              <a:ext uri="{FF2B5EF4-FFF2-40B4-BE49-F238E27FC236}">
                <a16:creationId xmlns="" xmlns:a16="http://schemas.microsoft.com/office/drawing/2014/main" id="{43280283-E04A-43CA-BFA1-F285486A2F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3">
            <a:extLst>
              <a:ext uri="{FF2B5EF4-FFF2-40B4-BE49-F238E27FC236}">
                <a16:creationId xmlns="" xmlns:a16="http://schemas.microsoft.com/office/drawing/2014/main" id="{38328CB6-0FC5-4AEA-BC7E-489267CB6F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138AF5D2-3A9C-4E8F-B879-36865366A1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n animal lying on the grass&#10;&#10;Description generated with very high confidence">
            <a:extLst>
              <a:ext uri="{FF2B5EF4-FFF2-40B4-BE49-F238E27FC236}">
                <a16:creationId xmlns="" xmlns:a16="http://schemas.microsoft.com/office/drawing/2014/main" id="{9937C603-7007-4197-A17C-77DCEA3C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4" r="1652"/>
          <a:stretch/>
        </p:blipFill>
        <p:spPr>
          <a:xfrm>
            <a:off x="602061" y="1712235"/>
            <a:ext cx="6237924" cy="429351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194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334A2EF-69D9-41C1-9876-91D7FCF7C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74C0C03-1202-4DC9-BA33-998DDFB3F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60BF984B-F4C1-4BF0-B296-72CAD881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E887C16-A8CC-48BD-A34B-69B5D14BE1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1194B805-0CE2-4FD6-804E-2771E18BB4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000EBD-113B-4BB5-94F2-B2C9610948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C2C37892-BF6A-4DDB-BAA9-48B6A051E9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B3A53A2B-EB9B-4318-A7F9-E371D211E7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59001F5F-9338-43E1-BB4B-21C681CA2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24781ABE-347F-40E9-9BB2-3E35C8F153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6D8A7767-4D16-4AB7-8277-D66FEC7F7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1B7D649D-9559-4E1D-937A-351948350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45AA5D21-8C7B-4C77-815C-C3A8EA0A5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D7A46675-AA96-41DB-B9DB-CAA471A207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82090F8A-ECF2-423C-98D0-8EF2262203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EA5DE46B-A4BE-407F-835A-693D3E979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429E4297-5489-465D-A6D7-03BD468E05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69A4CFA1-B603-453B-AC53-49E8A8DF7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7A997EDF-8927-490B-AD5F-046317B8B2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3C91BE84-B1A4-4592-A942-2C72C86DD8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A0AAA5CD-6E44-429A-91FA-D650BAF9E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F199E0-881B-4DE9-BC09-B01724B94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814" y="420441"/>
            <a:ext cx="4453473" cy="2312521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tx2"/>
                </a:solidFill>
                <a:cs typeface="Calibri Light"/>
              </a:rPr>
              <a:t>What do they eat?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D448A6-1E23-4DA5-9694-6F4A833AE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7455" y="3815282"/>
            <a:ext cx="4841662" cy="1027982"/>
          </a:xfrm>
        </p:spPr>
        <p:txBody>
          <a:bodyPr vert="horz" lIns="91440" tIns="0" rIns="91440" bIns="45720" rtlCol="0" anchor="t">
            <a:no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Hedgehogs are omnivores which means they eat plants  and  meat.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8CA0C52-5ACA-4F17-AA4A-312E0E1109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7BA9D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edgehog in grass&#10;&#10;Description generated with very high confidence">
            <a:extLst>
              <a:ext uri="{FF2B5EF4-FFF2-40B4-BE49-F238E27FC236}">
                <a16:creationId xmlns="" xmlns:a16="http://schemas.microsoft.com/office/drawing/2014/main" id="{C92997ED-F79A-43CD-9ACA-BB1B00039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1" b="616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4" name="Isosceles Triangle 39">
            <a:extLst>
              <a:ext uri="{FF2B5EF4-FFF2-40B4-BE49-F238E27FC236}">
                <a16:creationId xmlns="" xmlns:a16="http://schemas.microsoft.com/office/drawing/2014/main" id="{4F37E7FB-7372-47E3-914E-7CF7E94B1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8CAE4AE-A9DF-45AF-9A9C-1712BC634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C272060-BC98-4C91-A58F-4DFEC566C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8BA2DCB9-0DC0-4109-B2A2-56896E35E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64A33555-1142-4AD7-8084-1A99422A1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BC6E4081-1A88-453E-8CCF-B97B0CE20D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5B7E0935-6EE8-4C61-AED5-09B9A2A99A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EB962BD6-C878-48FF-A75E-DCC7BDA3C3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CABF3786-BDE1-4FE5-9967-F6B6131A2C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4969707A-C75E-4F7F-A5C2-2991C65475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0E293989-8389-48CD-85D3-CAEFD5E963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8DCF1E8B-9247-45E2-8641-90DA9F7D52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8DF418F-91AD-4E55-AF3B-F28FF45961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EDBF35BD-D1DA-49B1-AE30-289189DACD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69198BEC-A3B6-4562-AB0F-3E7760026C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9AB30D45-77AB-4323-83A2-1A637D07D5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D1AD137E-7B63-434C-9D0D-5A64BB4968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8B32BE2D-36DC-4BD0-952E-8FE32A70DB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930295E0-AD01-4DB0-9829-AD91BED608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29807E74-6BFD-4EA7-B3F3-92C0728A7D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C9EDBF49-4B87-4B6F-BEE6-DDC4A63CE6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7738C468-1405-4ED9-8392-F93FA995E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F16402CF-F511-450A-8584-8C8A5B7E9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85E5B49A-CFC2-4019-9BA6-528095F788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E4E3B-9FDE-48D2-A3D5-0FB46BC4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  <a:cs typeface="Calibri Light"/>
              </a:rPr>
              <a:t>Where do they live?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972DE0D-2E53-4159-ABD3-C60152426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80BE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n animal&#10;&#10;Description generated with high confidence">
            <a:extLst>
              <a:ext uri="{FF2B5EF4-FFF2-40B4-BE49-F238E27FC236}">
                <a16:creationId xmlns="" xmlns:a16="http://schemas.microsoft.com/office/drawing/2014/main" id="{9EB61BB9-4CA6-4148-A605-F327B6916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78" b="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3B97791-06D4-4691-8170-BBEB2362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80BE6F"/>
              </a:buClr>
            </a:pPr>
            <a:r>
              <a:rPr lang="en-US"/>
              <a:t>Hedgehogs live in woodland and park.</a:t>
            </a:r>
          </a:p>
        </p:txBody>
      </p:sp>
    </p:spTree>
    <p:extLst>
      <p:ext uri="{BB962C8B-B14F-4D97-AF65-F5344CB8AC3E}">
        <p14:creationId xmlns:p14="http://schemas.microsoft.com/office/powerpoint/2010/main" val="274834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EF467C-6064-4EE7-9A5F-927EE15E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Did you know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5E49C3-E5B5-4153-8EDA-FD4AB4992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Did you know they live in the whole of the united kindon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0618F3-3E4C-4AC6-8CE0-AEEA32849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15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</TotalTime>
  <Words>51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Hedgehogs</vt:lpstr>
      <vt:lpstr>Baby hedgehogs are called hoglets and they  have no fur when they are a baby.</vt:lpstr>
      <vt:lpstr>What do they eat?</vt:lpstr>
      <vt:lpstr>Where do they live?</vt:lpstr>
      <vt:lpstr>Did you know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</dc:creator>
  <cp:lastModifiedBy>Andy</cp:lastModifiedBy>
  <cp:revision>2</cp:revision>
  <dcterms:created xsi:type="dcterms:W3CDTF">2020-03-06T09:13:55Z</dcterms:created>
  <dcterms:modified xsi:type="dcterms:W3CDTF">2020-03-11T21:38:59Z</dcterms:modified>
</cp:coreProperties>
</file>